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72" r:id="rId6"/>
    <p:sldId id="260" r:id="rId7"/>
    <p:sldId id="261" r:id="rId8"/>
    <p:sldId id="262" r:id="rId9"/>
    <p:sldId id="263" r:id="rId10"/>
    <p:sldId id="271" r:id="rId11"/>
    <p:sldId id="269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12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3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99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931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2249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942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637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030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5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69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9C923-5DC0-4E77-A713-4DBAD0C1A966}" type="datetimeFigureOut">
              <a:rPr lang="it-IT" smtClean="0"/>
              <a:t>12/03/2013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F8300-2121-4AC6-8895-A24E97D72F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88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Atlas_of_colonialis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Atlas_of_colonialism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Costruzione del contesto europeo e mondiale per il processo di unificazione dell’Italia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Riproduzione di </a:t>
            </a:r>
            <a:r>
              <a:rPr lang="it-IT" dirty="0" smtClean="0"/>
              <a:t>un documento </a:t>
            </a:r>
            <a:r>
              <a:rPr lang="it-IT" dirty="0" smtClean="0"/>
              <a:t>prodotto </a:t>
            </a:r>
            <a:r>
              <a:rPr lang="it-IT" dirty="0" smtClean="0"/>
              <a:t>con LIM </a:t>
            </a:r>
            <a:r>
              <a:rPr lang="it-IT" dirty="0" smtClean="0"/>
              <a:t>SMART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411760" y="5758439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Cristina Cocilovo – Piacenza 8 marzo 2013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248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ris\Desktop\Cocilovo Piacenza\Immagini\planisferi colonizzazione1_1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2887"/>
            <a:ext cx="7620000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392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ris\Desktop\Cocilovo Piacenza\Immagini\planisferi colonizzazione1_1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0062"/>
            <a:ext cx="7620000" cy="585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18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ris\Desktop\Cocilovo Piacenza\Immagini\planisferi colonizzazione_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0062"/>
            <a:ext cx="7620000" cy="585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62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ris\Desktop\Cocilovo Piacenza\Immagini\planisferi colonizzazione_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7187"/>
            <a:ext cx="7620000" cy="614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331640" y="522920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 </a:t>
            </a:r>
            <a:r>
              <a:rPr lang="it-IT" dirty="0" smtClean="0">
                <a:hlinkClick r:id="rId3"/>
              </a:rPr>
              <a:t>http://commons.wikimedia.org/wiki/Atlas_of_colonialism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967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ris\Desktop\Cocilovo Piacenza\Immagini\planisferi colonizzazione_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0062"/>
            <a:ext cx="7620000" cy="585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971600" y="609329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Evidenziare con la penna magica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93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ris\Desktop\Cocilovo Piacenza\Immagini\planisferi colonizzazione1_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0062"/>
            <a:ext cx="7620000" cy="585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63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ris\Desktop\Cocilovo Piacenza\Immagini\planisferi colonizzazione_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7187"/>
            <a:ext cx="7620000" cy="614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331640" y="522920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 </a:t>
            </a:r>
            <a:r>
              <a:rPr lang="it-IT" dirty="0" smtClean="0">
                <a:hlinkClick r:id="rId3"/>
              </a:rPr>
              <a:t>http://commons.wikimedia.org/wiki/Atlas_of_colonialism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703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ris\Desktop\Cocilovo Piacenza\Immagini\planisferi colonizzazione_8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0062"/>
            <a:ext cx="7620000" cy="585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87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ris\Desktop\Cocilovo Piacenza\Immagini\planisferi colonizzazione_1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0062"/>
            <a:ext cx="7620000" cy="585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79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Cris\Desktop\Cocilovo Piacenza\Immagini\planisferi colonizzazione_1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7187"/>
            <a:ext cx="7620000" cy="614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4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40</Words>
  <Application>Microsoft Office PowerPoint</Application>
  <PresentationFormat>Presentazione su schermo (4:3)</PresentationFormat>
  <Paragraphs>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Costruzione del contesto europeo e mondiale per il processo di unificazione dell’Italia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</dc:creator>
  <cp:lastModifiedBy>Cris</cp:lastModifiedBy>
  <cp:revision>11</cp:revision>
  <dcterms:created xsi:type="dcterms:W3CDTF">2013-03-11T11:54:30Z</dcterms:created>
  <dcterms:modified xsi:type="dcterms:W3CDTF">2013-03-12T10:31:38Z</dcterms:modified>
</cp:coreProperties>
</file>